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79" r:id="rId6"/>
    <p:sldId id="270" r:id="rId7"/>
    <p:sldId id="280" r:id="rId8"/>
    <p:sldId id="272" r:id="rId9"/>
    <p:sldId id="274" r:id="rId10"/>
    <p:sldId id="275" r:id="rId11"/>
    <p:sldId id="276" r:id="rId12"/>
    <p:sldId id="277" r:id="rId13"/>
    <p:sldId id="27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94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07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98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5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604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6680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5231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2925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1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46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9681319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4019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3070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快來為王加冕</a:t>
            </a:r>
            <a:r>
              <a:rPr lang="en-US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Crown Him with Many Crowns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加冕生命的王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Ka-bian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seng-beng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4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勝</a:t>
            </a:r>
            <a:r>
              <a:rPr lang="zh-TW" altLang="en-US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過死失權勢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sit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Crown Him the Lord of life!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triumphed o’er the grave;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sz="3500" dirty="0">
                <a:latin typeface="Candara" pitchFamily="34" charset="0"/>
                <a:ea typeface="DFKai-SB" pitchFamily="65" charset="-120"/>
              </a:rPr>
              <a:t/>
            </a:r>
            <a:br>
              <a:rPr lang="en-US" sz="3500" dirty="0">
                <a:latin typeface="Candara" pitchFamily="34" charset="0"/>
                <a:ea typeface="DFKai-SB" pitchFamily="65" charset="-120"/>
              </a:rPr>
            </a:b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260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祂已復活得着勝利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tit-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-li,</a:t>
            </a:r>
            <a:r>
              <a:rPr lang="en-US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2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拯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救萬民免死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ban- bin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r>
              <a:rPr lang="en-US" altLang="zh-TW" sz="32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rose victorious to the strife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those He came to save: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sz="35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sz="3500" dirty="0">
                <a:latin typeface="DFKai-SB" pitchFamily="65" charset="-120"/>
                <a:ea typeface="DFKai-SB" pitchFamily="65" charset="-120"/>
              </a:rPr>
            </a:b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2894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533400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今咱唱詩讚美</a:t>
            </a:r>
            <a:r>
              <a:rPr lang="zh-TW" altLang="en-US" sz="3500" b="1" dirty="0" smtClean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500" b="1" baseline="30000" dirty="0" smtClean="0">
                <a:latin typeface="Candara" pitchFamily="34" charset="0"/>
                <a:ea typeface="DFKai-SB" pitchFamily="65" charset="-120"/>
              </a:rPr>
              <a:t>n   </a:t>
            </a:r>
            <a:r>
              <a:rPr lang="en-US" altLang="zh-TW" sz="3500" b="1" dirty="0" smtClean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 smtClean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smtClean="0">
                <a:latin typeface="Candara" pitchFamily="34" charset="0"/>
                <a:ea typeface="DFKai-SB" pitchFamily="65" charset="-120"/>
              </a:rPr>
              <a:t>o </a:t>
            </a:r>
            <a:r>
              <a:rPr lang="en-US" altLang="zh-TW" sz="3500" b="1" dirty="0" smtClean="0">
                <a:latin typeface="Candara" pitchFamily="34" charset="0"/>
                <a:ea typeface="DFKai-SB" pitchFamily="65" charset="-120"/>
              </a:rPr>
              <a:t> lo</a:t>
            </a:r>
            <a:r>
              <a:rPr lang="en-US" altLang="zh-TW" sz="3500" b="1" dirty="0" smtClean="0"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b="1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b="1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800" b="1" dirty="0" smtClean="0">
                <a:latin typeface="Candara" pitchFamily="34" charset="0"/>
                <a:ea typeface="DFKai-SB" pitchFamily="65" charset="-120"/>
              </a:rPr>
              <a:t>救</a:t>
            </a:r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主復活升天</a:t>
            </a:r>
            <a:r>
              <a:rPr lang="zh-TW" altLang="en-US" sz="3500" b="1" dirty="0" smtClean="0"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 smtClean="0">
                <a:latin typeface="Candara" pitchFamily="34" charset="0"/>
                <a:ea typeface="DFKai-SB" pitchFamily="65" charset="-120"/>
              </a:rPr>
              <a:t>koh-oah</a:t>
            </a:r>
            <a:r>
              <a:rPr lang="en-US" altLang="zh-TW" sz="3500" b="1" dirty="0" smtClean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 smtClean="0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latin typeface="Candara" pitchFamily="34" charset="0"/>
                <a:ea typeface="DFKai-SB" pitchFamily="65" charset="-120"/>
              </a:rPr>
              <a:t>-thi</a:t>
            </a:r>
            <a:r>
              <a:rPr lang="en-US" altLang="zh-TW" sz="3500" b="1" baseline="30000" dirty="0" smtClean="0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r>
              <a:rPr lang="en-US" altLang="zh-TW" sz="3600" b="1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600" b="1" dirty="0">
                <a:latin typeface="DFKai-SB" pitchFamily="65" charset="-120"/>
                <a:ea typeface="DFKai-SB" pitchFamily="65" charset="-120"/>
              </a:rPr>
            </a:br>
            <a:r>
              <a:rPr lang="en-US" altLang="zh-TW" b="1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b="1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His glories now we sing,</a:t>
            </a:r>
            <a:br>
              <a:rPr lang="en-US" altLang="zh-TW" sz="3500" b="1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Who died and rose on high;</a:t>
            </a:r>
            <a:br>
              <a:rPr lang="en-US" altLang="zh-TW" sz="3500" b="1" dirty="0">
                <a:latin typeface="Candara" pitchFamily="34" charset="0"/>
                <a:ea typeface="DFKai-SB" pitchFamily="65" charset="-120"/>
              </a:rPr>
            </a:br>
            <a:r>
              <a:rPr lang="en-US" sz="3500" b="1" dirty="0">
                <a:latin typeface="Candara" pitchFamily="34" charset="0"/>
                <a:ea typeface="DFKai-SB" pitchFamily="65" charset="-120"/>
              </a:rPr>
              <a:t/>
            </a:r>
            <a:br>
              <a:rPr lang="en-US" sz="3500" b="1" dirty="0">
                <a:latin typeface="Candara" pitchFamily="34" charset="0"/>
                <a:ea typeface="DFKai-SB" pitchFamily="65" charset="-120"/>
              </a:rPr>
            </a:br>
            <a:endParaRPr lang="en-US" sz="3500" b="1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12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381000"/>
            <a:ext cx="7748042" cy="5498593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從主的死咱得永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生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tit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死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亡永遠離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棄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died eternal life to bring,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lives that death may die.</a:t>
            </a: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696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快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來為王加冕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ka-bian</a:t>
            </a:r>
            <a:r>
              <a:rPr lang="en-US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聖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羔在寶座上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Po-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Crown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Him with many crowns,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Lamb upon His throne!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2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2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8288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請聽天上讚美的聲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lo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聲獨一分明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it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hun-beng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Hark! how the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heavenly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anthem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drowns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music but its own!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我心踴躍歌唱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iong-iok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ko-chhiong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稱頌救主我王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Chheng-siong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Awake, my soul, and sing</a:t>
            </a:r>
            <a:r>
              <a:rPr lang="en-US" sz="3500" dirty="0">
                <a:latin typeface="Candara" pitchFamily="34" charset="0"/>
                <a:ea typeface="DFKai-SB" pitchFamily="65" charset="-120"/>
              </a:rPr>
              <a:t/>
            </a:r>
            <a:br>
              <a:rPr lang="en-US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Him who died for thee,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402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讚美稱呼至大君王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O-lo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 chi-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Kun-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咱要永遠尊崇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hail Him as thy match-less King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Thro’ all eternity.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2983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加冕慈愛的王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Ong,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看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主雙手脅下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sang-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e.</a:t>
            </a:r>
          </a:p>
          <a:p>
            <a:pPr marL="45720" indent="0" algn="ctr">
              <a:buNone/>
            </a:pP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Crown Him the Lord of love!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Behold His hands and side,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627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祂的傷跡帶到天上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I 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siong-jiah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toa-kau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在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那榮耀美麗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bi- le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Rich wounds, yet visible above,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beauty glorified: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78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天上的眾使者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-chia,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不會完全瞭解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kai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 angel in the sky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Can fully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bear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sight,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555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但是祂明亮的眼目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gan-bok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2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看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透奧秘所在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 pi  so- chai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2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down-ward bends his wondering eye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At mysteries so bright.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955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368</TotalTime>
  <Words>182</Words>
  <Application>Microsoft Office PowerPoint</Application>
  <PresentationFormat>On-screen Show (4:3)</PresentationFormat>
  <Paragraphs>50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Gill Sans MT</vt:lpstr>
      <vt:lpstr>Arial</vt:lpstr>
      <vt:lpstr>Candara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ggctech</cp:lastModifiedBy>
  <cp:revision>60</cp:revision>
  <dcterms:created xsi:type="dcterms:W3CDTF">2018-01-05T06:11:53Z</dcterms:created>
  <dcterms:modified xsi:type="dcterms:W3CDTF">2018-07-06T10:28:21Z</dcterms:modified>
</cp:coreProperties>
</file>